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73" r:id="rId2"/>
    <p:sldId id="374" r:id="rId3"/>
    <p:sldId id="375" r:id="rId4"/>
    <p:sldId id="376" r:id="rId5"/>
    <p:sldId id="377" r:id="rId6"/>
    <p:sldId id="378" r:id="rId7"/>
    <p:sldId id="379" r:id="rId8"/>
  </p:sldIdLst>
  <p:sldSz cx="9906000" cy="6858000" type="A4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01F"/>
    <a:srgbClr val="C4212E"/>
    <a:srgbClr val="EA3225"/>
    <a:srgbClr val="EF2D30"/>
    <a:srgbClr val="EE2B2D"/>
    <a:srgbClr val="213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12" autoAdjust="0"/>
    <p:restoredTop sz="99833" autoAdjust="0"/>
  </p:normalViewPr>
  <p:slideViewPr>
    <p:cSldViewPr snapToGrid="0" snapToObjects="1">
      <p:cViewPr>
        <p:scale>
          <a:sx n="88" d="100"/>
          <a:sy n="88" d="100"/>
        </p:scale>
        <p:origin x="-372" y="-72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D4C5A11-646B-D342-96A4-BEEED852E69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07E8E79-BF16-2541-80BE-A0E210904D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9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9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7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8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43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47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4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0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7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63E9A-DD3B-D441-97E1-1DEA681A7964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515C-CC57-CE4F-815A-169605D06E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0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65179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4542" y="3105835"/>
            <a:ext cx="909229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/>
          </a:p>
          <a:p>
            <a:pPr algn="ctr"/>
            <a:r>
              <a:rPr lang="ru-RU" sz="2800" b="1" dirty="0"/>
              <a:t>26 </a:t>
            </a:r>
            <a:r>
              <a:rPr lang="ru-RU" sz="2800" b="1" dirty="0" smtClean="0"/>
              <a:t>мая 2018 года, </a:t>
            </a:r>
            <a:r>
              <a:rPr lang="ru-RU" sz="2800" b="1" dirty="0"/>
              <a:t>на грунтовых кортах Теннисного центра Центрального спортивного клуба Армии состоялся III чемпионат ЦСКА по теннису среди ветеранов</a:t>
            </a:r>
            <a:endParaRPr lang="ru-RU" sz="2800" i="1" dirty="0"/>
          </a:p>
        </p:txBody>
      </p:sp>
      <p:pic>
        <p:nvPicPr>
          <p:cNvPr id="8" name="Picture 2" descr="http://kto-chto-gde.ru/wp-content/uploads/2016/11/7455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373" y="888926"/>
            <a:ext cx="3325455" cy="20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hatsupibadan.com/wp-content/uploads/2017/08/NC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5" y="913235"/>
            <a:ext cx="3242043" cy="21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705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65179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3030" y="751345"/>
            <a:ext cx="41692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протяжении нескольких месяцев на спортивных объектах ЦСКА проходили отборочные игры на право участия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чемпионате.</a:t>
            </a:r>
          </a:p>
          <a:p>
            <a:pPr algn="ctr"/>
            <a:r>
              <a:rPr lang="ru-RU" sz="2000" dirty="0"/>
              <a:t>За Москву на турнире выступили победители прошлогоднего чемпионата полковники в отставке </a:t>
            </a:r>
            <a:r>
              <a:rPr lang="ru-RU" sz="2000" b="1" dirty="0"/>
              <a:t>Андрей Маликов</a:t>
            </a:r>
            <a:r>
              <a:rPr lang="ru-RU" sz="2000" dirty="0"/>
              <a:t> и </a:t>
            </a:r>
            <a:r>
              <a:rPr lang="ru-RU" sz="2000" b="1" dirty="0"/>
              <a:t>Алексей Жук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http://cska.ru/upload/thumbs/450w0hd3abcf2bab6002abb7ff3db74b0b3cd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8" y="3526149"/>
            <a:ext cx="4302226" cy="28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65179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8857" y="174172"/>
            <a:ext cx="38644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Подмосковный </a:t>
            </a:r>
            <a:r>
              <a:rPr lang="ru-RU" dirty="0"/>
              <a:t>регион был представлен двумя парами – полковник </a:t>
            </a:r>
            <a:r>
              <a:rPr lang="ru-RU" b="1" dirty="0"/>
              <a:t>Виталий Криницкий</a:t>
            </a:r>
            <a:r>
              <a:rPr lang="ru-RU" dirty="0"/>
              <a:t> и полковник в отставке </a:t>
            </a:r>
            <a:r>
              <a:rPr lang="ru-RU" b="1" dirty="0"/>
              <a:t>Анатолий </a:t>
            </a:r>
            <a:r>
              <a:rPr lang="ru-RU" b="1" dirty="0" err="1"/>
              <a:t>Сергаев</a:t>
            </a:r>
            <a:r>
              <a:rPr lang="ru-RU" dirty="0"/>
              <a:t> из </a:t>
            </a:r>
            <a:r>
              <a:rPr lang="ru-RU" dirty="0" err="1"/>
              <a:t>Балашихинского</a:t>
            </a:r>
            <a:r>
              <a:rPr lang="ru-RU" dirty="0"/>
              <a:t> центра </a:t>
            </a:r>
            <a:r>
              <a:rPr lang="ru-RU" dirty="0" err="1"/>
              <a:t>СФПиВ</a:t>
            </a:r>
            <a:r>
              <a:rPr lang="ru-RU" dirty="0"/>
              <a:t>, а также военные строители из г. Химок полковник в отставке </a:t>
            </a:r>
            <a:r>
              <a:rPr lang="ru-RU" b="1" dirty="0"/>
              <a:t>Николай </a:t>
            </a:r>
            <a:r>
              <a:rPr lang="ru-RU" b="1" dirty="0" err="1"/>
              <a:t>Гамзяков</a:t>
            </a:r>
            <a:r>
              <a:rPr lang="ru-RU" dirty="0"/>
              <a:t> и подполковник </a:t>
            </a:r>
            <a:r>
              <a:rPr lang="ru-RU" b="1" dirty="0"/>
              <a:t>Александр Долгов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92486" y="2460171"/>
            <a:ext cx="4615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Дуэт </a:t>
            </a:r>
            <a:r>
              <a:rPr lang="ru-RU" dirty="0"/>
              <a:t>представляющий филиалы армейского Клуба состоял из полковников запаса </a:t>
            </a:r>
            <a:r>
              <a:rPr lang="ru-RU" b="1" dirty="0"/>
              <a:t>Михаила </a:t>
            </a:r>
            <a:r>
              <a:rPr lang="ru-RU" b="1" dirty="0" err="1"/>
              <a:t>Бабела</a:t>
            </a:r>
            <a:r>
              <a:rPr lang="ru-RU" dirty="0"/>
              <a:t> и </a:t>
            </a:r>
            <a:r>
              <a:rPr lang="ru-RU" b="1" dirty="0"/>
              <a:t>Сергея </a:t>
            </a:r>
            <a:r>
              <a:rPr lang="ru-RU" b="1" dirty="0" err="1"/>
              <a:t>Коробкина</a:t>
            </a:r>
            <a:r>
              <a:rPr lang="ru-RU" dirty="0"/>
              <a:t> из города Владимир.</a:t>
            </a:r>
          </a:p>
          <a:p>
            <a:pPr algn="ctr"/>
            <a:r>
              <a:rPr lang="ru-RU" dirty="0"/>
              <a:t>В качестве приглашенной пары были выбраны старожилы ветеранского тенниса лучшие специалисты по строительству и ремонту грунтовых кортов </a:t>
            </a:r>
            <a:r>
              <a:rPr lang="ru-RU" b="1" dirty="0"/>
              <a:t>Константин Кулешов</a:t>
            </a:r>
            <a:r>
              <a:rPr lang="ru-RU" dirty="0"/>
              <a:t> и </a:t>
            </a:r>
            <a:r>
              <a:rPr lang="ru-RU" b="1" dirty="0"/>
              <a:t>Александр Петров</a:t>
            </a:r>
            <a:r>
              <a:rPr lang="ru-RU" dirty="0"/>
              <a:t>. </a:t>
            </a:r>
            <a:endParaRPr lang="ru-RU" dirty="0"/>
          </a:p>
        </p:txBody>
      </p:sp>
      <p:pic>
        <p:nvPicPr>
          <p:cNvPr id="3074" name="Picture 2" descr="http://cska.ru/upload/thumbs/450w0hf5757ede8e0dddfeb5c3eb60d8ced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7" y="3309949"/>
            <a:ext cx="4075339" cy="305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ka.ru/upload/gallery_5b0fc8bfac5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39" y="275481"/>
            <a:ext cx="3835359" cy="28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65179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2486" y="2460171"/>
            <a:ext cx="4615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1485" y="174172"/>
            <a:ext cx="82513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 рамках кругового турнира каждая пара сыграла по 4 сета, по результатам которого определились победители и призеры чемпионата: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098" name="Picture 2" descr="http://cska.ru/upload/thumbs/450w0h0d9081beb8386a8c6ff4833d0a6830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5" y="2733362"/>
            <a:ext cx="3565752" cy="364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ska.ru/upload/thumbs/450w0hef3046d9b7bd5c40eb92bc93eeb83fa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94" y="2720933"/>
            <a:ext cx="3895724" cy="353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3029" y="1051335"/>
            <a:ext cx="3793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место</a:t>
            </a:r>
            <a:r>
              <a:rPr lang="ru-RU" dirty="0" smtClean="0"/>
              <a:t> – Маликов/Жук;</a:t>
            </a:r>
          </a:p>
          <a:p>
            <a:r>
              <a:rPr lang="ru-RU" b="1" dirty="0" smtClean="0"/>
              <a:t>2 </a:t>
            </a:r>
            <a:r>
              <a:rPr lang="ru-RU" b="1" dirty="0"/>
              <a:t>место</a:t>
            </a:r>
            <a:r>
              <a:rPr lang="ru-RU" dirty="0"/>
              <a:t> – </a:t>
            </a:r>
            <a:r>
              <a:rPr lang="ru-RU" dirty="0" err="1"/>
              <a:t>Гамзяков</a:t>
            </a:r>
            <a:r>
              <a:rPr lang="ru-RU" dirty="0"/>
              <a:t>/Долгих;</a:t>
            </a:r>
          </a:p>
          <a:p>
            <a:r>
              <a:rPr lang="ru-RU" b="1" dirty="0"/>
              <a:t>3 место</a:t>
            </a:r>
            <a:r>
              <a:rPr lang="ru-RU" dirty="0"/>
              <a:t> –  Криницкий/Сергеев</a:t>
            </a:r>
          </a:p>
        </p:txBody>
      </p:sp>
    </p:spTree>
    <p:extLst>
      <p:ext uri="{BB962C8B-B14F-4D97-AF65-F5344CB8AC3E}">
        <p14:creationId xmlns:p14="http://schemas.microsoft.com/office/powerpoint/2010/main" val="10191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365179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2486" y="2460171"/>
            <a:ext cx="4615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1485" y="174172"/>
            <a:ext cx="825137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Призеры турнира были награждены грамотами и Кубками, а также получили в подарок от организаторов турнира в лице заслуженного мастера спорта, прославленной теннисистки ЦСКА Веры Звонаревой профессиональные теннисные ракетки.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122" name="Picture 2" descr="http://life-star.ru/files/imagecache/photos_width/vera_zvonareva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17" y="3169494"/>
            <a:ext cx="4217680" cy="31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hop.by/images/jieling_zy_6b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848239"/>
            <a:ext cx="3344636" cy="37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13" y="1516797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2486" y="2460171"/>
            <a:ext cx="4615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115" y="174172"/>
            <a:ext cx="920931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Призеры турнира были награждены грамотами и Кубками, а также получили в подарок от организаторов турнира в лице заслуженного мастера спорта, прославленной теннисистки ЦСКА Веры Звонаревой профессиональные теннисные ракетки.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5122" name="Picture 2" descr="http://life-star.ru/files/imagecache/photos_width/vera_zvonareva_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17" y="3169494"/>
            <a:ext cx="4217680" cy="31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hop.by/images/jieling_zy_6b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2848239"/>
            <a:ext cx="3344636" cy="37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30085" y="3189514"/>
            <a:ext cx="81207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5" y="751344"/>
            <a:ext cx="81860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029" y="2100943"/>
            <a:ext cx="3690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1889"/>
            <a:ext cx="7429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7829" y="2828836"/>
            <a:ext cx="8556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76500" y="2967335"/>
            <a:ext cx="2190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2" descr="http://izhig.ru/nagrudnye-znaki-svs/image/znak-veteran-sporta-tssk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512332"/>
            <a:ext cx="1600200" cy="18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192486" y="2460171"/>
            <a:ext cx="4615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5943" y="174172"/>
            <a:ext cx="944743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Самый возрастной теннисист чемпионата 79-летний </a:t>
            </a:r>
            <a:r>
              <a:rPr lang="ru-RU" sz="2000" b="1" dirty="0"/>
              <a:t>Анатолий </a:t>
            </a:r>
            <a:r>
              <a:rPr lang="ru-RU" sz="2000" b="1" dirty="0" err="1"/>
              <a:t>Сергаев</a:t>
            </a:r>
            <a:r>
              <a:rPr lang="ru-RU" sz="2000" dirty="0"/>
              <a:t> от имени всех участников турнира выразил благодарность руководству ЦСКА за предоставленную возможность проведения соревнований, популяризацию спорта среди ветеранов и поддержание славных традиций армейского Клуба.</a:t>
            </a:r>
            <a:endParaRPr lang="ru-RU" b="1" dirty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6146" name="Picture 2" descr="http://cska.ru/upload/gallery_5b0fc8bfab6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0" y="3429001"/>
            <a:ext cx="4396448" cy="32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ka.ru/upload/thumbs/450w0hb4535de7344d6ec85f736a6ade90e02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28" y="3429001"/>
            <a:ext cx="4387354" cy="32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5240</TotalTime>
  <Words>177</Words>
  <Application>Microsoft Office PowerPoint</Application>
  <PresentationFormat>Лист A4 (210x297 мм)</PresentationFormat>
  <Paragraphs>176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1231</dc:creator>
  <cp:lastModifiedBy>я</cp:lastModifiedBy>
  <cp:revision>421</cp:revision>
  <cp:lastPrinted>2018-03-28T12:50:02Z</cp:lastPrinted>
  <dcterms:created xsi:type="dcterms:W3CDTF">2015-06-25T13:08:49Z</dcterms:created>
  <dcterms:modified xsi:type="dcterms:W3CDTF">2018-06-06T13:21:32Z</dcterms:modified>
</cp:coreProperties>
</file>